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8"/>
  </p:handoutMasterIdLst>
  <p:sldIdLst>
    <p:sldId id="346" r:id="rId4"/>
    <p:sldId id="256" r:id="rId5"/>
    <p:sldId id="261" r:id="rId6"/>
    <p:sldId id="270" r:id="rId7"/>
    <p:sldId id="272" r:id="rId8"/>
    <p:sldId id="276" r:id="rId9"/>
    <p:sldId id="266" r:id="rId10"/>
    <p:sldId id="344" r:id="rId11"/>
    <p:sldId id="292" r:id="rId12"/>
    <p:sldId id="345" r:id="rId13"/>
    <p:sldId id="271" r:id="rId14"/>
    <p:sldId id="265" r:id="rId15"/>
    <p:sldId id="26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8" y="90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3" r:id="rId12"/>
    <p:sldLayoutId id="2147483741" r:id="rId13"/>
    <p:sldLayoutId id="2147483747" r:id="rId14"/>
    <p:sldLayoutId id="2147483748" r:id="rId15"/>
    <p:sldLayoutId id="2147483749" r:id="rId16"/>
    <p:sldLayoutId id="2147483750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08337" y="2663370"/>
            <a:ext cx="69836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Coffee Cafe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487575" y="3429000"/>
            <a:ext cx="698357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application cafe shop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F46FC95-A5C4-4AF8-A639-82F288A2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893" y="1893317"/>
            <a:ext cx="2149493" cy="33289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106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4F5A7B2-0374-4344-8FB5-F29F9561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85" y="974603"/>
            <a:ext cx="3373274" cy="52241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07281BE-4D86-4DF0-8CEF-72B216F2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536" y="974603"/>
            <a:ext cx="3373274" cy="52241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35">
            <a:extLst>
              <a:ext uri="{FF2B5EF4-FFF2-40B4-BE49-F238E27FC236}">
                <a16:creationId xmlns:a16="http://schemas.microsoft.com/office/drawing/2014/main" id="{31D2660C-4BBE-4049-A244-0DA4997D00F5}"/>
              </a:ext>
            </a:extLst>
          </p:cNvPr>
          <p:cNvSpPr txBox="1"/>
          <p:nvPr/>
        </p:nvSpPr>
        <p:spPr>
          <a:xfrm>
            <a:off x="0" y="0"/>
            <a:ext cx="2815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</a:rPr>
              <a:t>LOGIN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9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0413C-7E2A-4FFB-A422-D53D799B17EC}"/>
              </a:ext>
            </a:extLst>
          </p:cNvPr>
          <p:cNvGrpSpPr/>
          <p:nvPr/>
        </p:nvGrpSpPr>
        <p:grpSpPr>
          <a:xfrm>
            <a:off x="6837941" y="3429000"/>
            <a:ext cx="4908099" cy="1718820"/>
            <a:chOff x="6943932" y="4901794"/>
            <a:chExt cx="4908099" cy="17188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0E40DC-5920-4894-9495-90EDCA49F2B3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C3EF959-5651-4D17-97D2-E9B3A244B38E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24EB935-6632-4959-914F-0874BE07707F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46B0B9-7DD8-498B-AFC9-E5526D8B4D04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3FE969-64DD-445C-945B-1089B0DE1E64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E6A977-C72F-4DB1-A7BF-B11D0C808D70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024ED3B-AF34-4F73-87FF-A942FEB42720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0DD7A1-9450-4FF2-AB28-116C9D572812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DCFA5-FB64-4693-9C7A-A57153C706A7}"/>
              </a:ext>
            </a:extLst>
          </p:cNvPr>
          <p:cNvGrpSpPr/>
          <p:nvPr/>
        </p:nvGrpSpPr>
        <p:grpSpPr>
          <a:xfrm>
            <a:off x="8690416" y="548971"/>
            <a:ext cx="2075035" cy="2756423"/>
            <a:chOff x="457481" y="3133210"/>
            <a:chExt cx="2534244" cy="33664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278709-C2B1-4925-BD5D-47EEDBF18495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0945AB-707D-4527-9171-2A973DD04E04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E9BF77-4682-4EBB-8D7F-B0832DE6273B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A01599-B618-460A-AEAA-D23FF9726556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62612-C715-4A5C-B264-A3585D15AC93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2D688-16BA-411D-9808-8613CEF1F628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E7D13D-14C4-49F6-B194-8FCD8D67ED1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DC1087-41BC-4A8B-8198-6A1E0469808E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6107C2-F762-421F-8540-57A611D26B6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A0D0C5-136D-47EF-A419-7D52CAA6511C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A97EDA-3785-4C65-8C95-7AAE181453C4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1DB764-B541-42F6-85BA-295B54B2A460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317E8A-EE5A-4DD3-ADC5-6B064B3E0351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AEA47C33-8943-4806-9F55-A30592D3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51" y="1135714"/>
            <a:ext cx="2801933" cy="43393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1DD3067-D29C-48C2-A35F-8ED2E3AB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90" y="1006937"/>
            <a:ext cx="3367844" cy="459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ED6378F-2CCE-44E7-B1CD-117593E0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170" y="5013742"/>
            <a:ext cx="2247619" cy="141904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37157B1-6035-4A3B-9F83-544C111D3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319" y="724490"/>
            <a:ext cx="2438095" cy="1438095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037D666D-33CE-4EEE-A33C-FAFCA3BBC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84608">
            <a:off x="6548866" y="1065507"/>
            <a:ext cx="1429705" cy="4396333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ACE47230-0988-46A0-836F-8923E0A65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6746991" y="4735780"/>
            <a:ext cx="1067079" cy="2848419"/>
          </a:xfrm>
          <a:prstGeom prst="rect">
            <a:avLst/>
          </a:prstGeom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406456BD-A8D7-43B5-B706-603A81D4D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0325" y="1683070"/>
            <a:ext cx="1135715" cy="1135715"/>
          </a:xfrm>
          <a:prstGeom prst="rect">
            <a:avLst/>
          </a:prstGeom>
        </p:spPr>
      </p:pic>
      <p:pic>
        <p:nvPicPr>
          <p:cNvPr id="1028" name="Picture 4" descr="เกิดข้อผิดพลาด ดาวน์โหลดฟรี - Jingjinji งเครื่องหมายเกิดข้อผิดพลาด ...">
            <a:extLst>
              <a:ext uri="{FF2B5EF4-FFF2-40B4-BE49-F238E27FC236}">
                <a16:creationId xmlns:a16="http://schemas.microsoft.com/office/drawing/2014/main" id="{54D33965-B7FD-475F-9657-77856501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67" b="95667" l="4231" r="95385">
                        <a14:foregroundMark x1="12308" y1="89667" x2="12308" y2="89667"/>
                        <a14:foregroundMark x1="4615" y1="83333" x2="4615" y2="83333"/>
                        <a14:foregroundMark x1="15385" y1="95667" x2="15385" y2="95667"/>
                        <a14:foregroundMark x1="34231" y1="7333" x2="34231" y2="7333"/>
                        <a14:foregroundMark x1="90385" y1="8667" x2="90385" y2="8667"/>
                        <a14:foregroundMark x1="95769" y1="11667" x2="95769" y2="11667"/>
                        <a14:foregroundMark x1="86923" y1="7000" x2="86923" y2="7000"/>
                        <a14:foregroundMark x1="31923" y1="4667" x2="31923" y2="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51" y="5626449"/>
            <a:ext cx="1069996" cy="12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950F74BA-5765-4887-9E1F-47E8F0E19FFE}"/>
              </a:ext>
            </a:extLst>
          </p:cNvPr>
          <p:cNvSpPr txBox="1"/>
          <p:nvPr/>
        </p:nvSpPr>
        <p:spPr>
          <a:xfrm>
            <a:off x="-19750" y="42288"/>
            <a:ext cx="3504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</a:rPr>
              <a:t>SIGN UP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1A3202AB-6D5B-444B-A4AF-90CA5F05CB65}"/>
              </a:ext>
            </a:extLst>
          </p:cNvPr>
          <p:cNvSpPr/>
          <p:nvPr/>
        </p:nvSpPr>
        <p:spPr>
          <a:xfrm>
            <a:off x="2679764" y="4393107"/>
            <a:ext cx="1300531" cy="81715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5D3175-31B7-4E50-AFA9-449B28C1FB46}"/>
              </a:ext>
            </a:extLst>
          </p:cNvPr>
          <p:cNvCxnSpPr>
            <a:cxnSpLocks/>
          </p:cNvCxnSpPr>
          <p:nvPr/>
        </p:nvCxnSpPr>
        <p:spPr>
          <a:xfrm flipH="1">
            <a:off x="4202299" y="0"/>
            <a:ext cx="306688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9E3BF-3721-415D-B956-75F224BF8537}"/>
              </a:ext>
            </a:extLst>
          </p:cNvPr>
          <p:cNvCxnSpPr>
            <a:cxnSpLocks/>
          </p:cNvCxnSpPr>
          <p:nvPr/>
        </p:nvCxnSpPr>
        <p:spPr>
          <a:xfrm flipH="1">
            <a:off x="4357061" y="3906672"/>
            <a:ext cx="1515221" cy="34289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E87FD-5973-4446-A9EE-0E3E50335124}"/>
              </a:ext>
            </a:extLst>
          </p:cNvPr>
          <p:cNvCxnSpPr>
            <a:cxnSpLocks/>
          </p:cNvCxnSpPr>
          <p:nvPr/>
        </p:nvCxnSpPr>
        <p:spPr>
          <a:xfrm flipH="1">
            <a:off x="4059559" y="2104198"/>
            <a:ext cx="2347670" cy="52314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A254A6-D17F-4067-9853-B9536608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16" y="921641"/>
            <a:ext cx="9190476" cy="553333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5038A4B-14D3-42B4-ADF4-A7131C18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8" y="1395022"/>
            <a:ext cx="1480780" cy="2293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6717A6E-B351-4DBC-8B77-A66DFC9B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91" y="3282862"/>
            <a:ext cx="1352381" cy="1247619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CE616E69-7ACF-4830-A592-BA20A1DC8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900046" flipH="1">
            <a:off x="8432925" y="4151886"/>
            <a:ext cx="735435" cy="2199280"/>
          </a:xfrm>
          <a:prstGeom prst="rect">
            <a:avLst/>
          </a:prstGeom>
        </p:spPr>
      </p:pic>
      <p:grpSp>
        <p:nvGrpSpPr>
          <p:cNvPr id="18" name="Graphic 11">
            <a:extLst>
              <a:ext uri="{FF2B5EF4-FFF2-40B4-BE49-F238E27FC236}">
                <a16:creationId xmlns:a16="http://schemas.microsoft.com/office/drawing/2014/main" id="{DE30414E-BB7E-4C67-B67C-A6F85459C92D}"/>
              </a:ext>
            </a:extLst>
          </p:cNvPr>
          <p:cNvGrpSpPr/>
          <p:nvPr/>
        </p:nvGrpSpPr>
        <p:grpSpPr>
          <a:xfrm>
            <a:off x="359044" y="5609814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2CC339FA-4E0D-4A3D-9D44-9BC9F4EA0901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8">
              <a:extLst>
                <a:ext uri="{FF2B5EF4-FFF2-40B4-BE49-F238E27FC236}">
                  <a16:creationId xmlns:a16="http://schemas.microsoft.com/office/drawing/2014/main" id="{8F24DAE1-C3FA-49BA-AD78-7584A39027CF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id="{C69ABE3A-2BA4-49FA-9589-95AE7C984D9C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id="{47B9438A-80BC-4EB7-BFA6-A245393059D7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4CCAAD64-B274-4992-B56E-42CF684C7DFC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35">
            <a:extLst>
              <a:ext uri="{FF2B5EF4-FFF2-40B4-BE49-F238E27FC236}">
                <a16:creationId xmlns:a16="http://schemas.microsoft.com/office/drawing/2014/main" id="{C9CD1A92-4A52-4F98-BC2A-3E7D785497F1}"/>
              </a:ext>
            </a:extLst>
          </p:cNvPr>
          <p:cNvSpPr txBox="1"/>
          <p:nvPr/>
        </p:nvSpPr>
        <p:spPr>
          <a:xfrm>
            <a:off x="-19750" y="42288"/>
            <a:ext cx="4833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</a:rPr>
              <a:t>CUSTOMER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888829" y="968991"/>
            <a:ext cx="7162800" cy="528504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7489E03E-B34F-4670-B9FA-67504875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" y="1166605"/>
            <a:ext cx="1840521" cy="2850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C75796F-A379-464D-BBDB-81433C50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706" y="131247"/>
            <a:ext cx="1853241" cy="1741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2796AA71-9351-4707-BAE5-1333FFD6D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00" y="2088103"/>
            <a:ext cx="7819600" cy="4531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7046004B-21DF-44DE-A6E2-6F97A07F2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27" y="403190"/>
            <a:ext cx="4490719" cy="2597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B719E090-BE50-4660-8C5A-F1B40418A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256" y="103646"/>
            <a:ext cx="1780760" cy="202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097C3640-BDF6-464E-B674-2404B4DA2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220" y="3421106"/>
            <a:ext cx="4810177" cy="3048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E135D160-0126-4C24-9643-3EFE8432D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40124">
            <a:off x="2313687" y="769724"/>
            <a:ext cx="1132925" cy="1339666"/>
          </a:xfrm>
          <a:prstGeom prst="rect">
            <a:avLst/>
          </a:prstGeom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4DE8AA2D-8F44-4005-9989-8DEA599B7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06616" flipH="1">
            <a:off x="4152598" y="1030046"/>
            <a:ext cx="1335607" cy="2718070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6D165816-B198-4AEB-B4C0-B6B92314D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386189" flipH="1">
            <a:off x="5390295" y="907825"/>
            <a:ext cx="1513614" cy="3516037"/>
          </a:xfrm>
          <a:prstGeom prst="rect">
            <a:avLst/>
          </a:prstGeom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9128C5E1-006B-4972-A9BB-652451E24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9722" l="10000" r="90000">
                        <a14:foregroundMark x1="60556" y1="90972" x2="60000" y2="99861"/>
                        <a14:foregroundMark x1="34167" y1="8889" x2="11944" y2="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80326" flipH="1">
            <a:off x="5253494" y="1905046"/>
            <a:ext cx="1335607" cy="3565219"/>
          </a:xfrm>
          <a:prstGeom prst="rect">
            <a:avLst/>
          </a:prstGeom>
        </p:spPr>
      </p:pic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0FA1AF93-D8BC-4AF1-902E-95CCCBCEFB0B}"/>
              </a:ext>
            </a:extLst>
          </p:cNvPr>
          <p:cNvSpPr/>
          <p:nvPr/>
        </p:nvSpPr>
        <p:spPr>
          <a:xfrm>
            <a:off x="2212695" y="2070950"/>
            <a:ext cx="742824" cy="2589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871B1408-5E70-4526-ADF5-DA50494CB2E4}"/>
              </a:ext>
            </a:extLst>
          </p:cNvPr>
          <p:cNvSpPr/>
          <p:nvPr/>
        </p:nvSpPr>
        <p:spPr>
          <a:xfrm>
            <a:off x="2955519" y="2074098"/>
            <a:ext cx="742824" cy="2589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D5BBA6D0-58AC-42C3-83E9-75ECF8E9ED43}"/>
              </a:ext>
            </a:extLst>
          </p:cNvPr>
          <p:cNvSpPr/>
          <p:nvPr/>
        </p:nvSpPr>
        <p:spPr>
          <a:xfrm>
            <a:off x="3709421" y="2074098"/>
            <a:ext cx="917170" cy="2558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F6E19CB6-1EDF-4723-8337-B8B50DCE3C90}"/>
              </a:ext>
            </a:extLst>
          </p:cNvPr>
          <p:cNvSpPr/>
          <p:nvPr/>
        </p:nvSpPr>
        <p:spPr>
          <a:xfrm>
            <a:off x="4626591" y="2070950"/>
            <a:ext cx="683493" cy="2070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73F7B995-A29B-4371-ACB1-027F579C4C1D}"/>
              </a:ext>
            </a:extLst>
          </p:cNvPr>
          <p:cNvSpPr txBox="1"/>
          <p:nvPr/>
        </p:nvSpPr>
        <p:spPr>
          <a:xfrm>
            <a:off x="-19749" y="42288"/>
            <a:ext cx="2815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</a:rPr>
              <a:t>STAFF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789616" y="966923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สมาชิกในกลุ่ม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096000" y="3429000"/>
            <a:ext cx="57520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4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นายศุภฤกษ์ชัย อิน</a:t>
            </a:r>
            <a:r>
              <a:rPr lang="th-TH" altLang="ko-KR" sz="24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ธิแ</a:t>
            </a:r>
            <a:r>
              <a:rPr lang="th-TH" altLang="ko-KR" sz="24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สง     6140205805</a:t>
            </a:r>
          </a:p>
          <a:p>
            <a:r>
              <a:rPr lang="th-TH" altLang="ko-KR" sz="24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นายสุทธิชัย นพคุณ           6140206274	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08337" y="2663370"/>
            <a:ext cx="69836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Coffee Cafe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487575" y="3429000"/>
            <a:ext cx="698357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application cafe shop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F46FC95-A5C4-4AF8-A639-82F288A2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893" y="1893317"/>
            <a:ext cx="2149493" cy="33289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5A549D4-A922-4519-A90D-84F548ABDC98}"/>
              </a:ext>
            </a:extLst>
          </p:cNvPr>
          <p:cNvSpPr txBox="1"/>
          <p:nvPr/>
        </p:nvSpPr>
        <p:spPr>
          <a:xfrm>
            <a:off x="136478" y="6325999"/>
            <a:ext cx="1205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accent1"/>
                </a:solidFill>
              </a:rPr>
              <a:t>Application Coffee Shop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B56394-A25F-4B22-95A2-EB8499BC1FA6}"/>
              </a:ext>
            </a:extLst>
          </p:cNvPr>
          <p:cNvSpPr txBox="1"/>
          <p:nvPr/>
        </p:nvSpPr>
        <p:spPr>
          <a:xfrm>
            <a:off x="5313527" y="1301442"/>
            <a:ext cx="6755643" cy="295465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th-TH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     </a:t>
            </a:r>
            <a:r>
              <a:rPr lang="th-TH" altLang="ko-KR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ปัจจุบันร้านกาแฟถูกเปิดบริการเป็นจำนวนมาก </a:t>
            </a:r>
          </a:p>
          <a:p>
            <a:pPr algn="r"/>
            <a:r>
              <a:rPr lang="th-TH" altLang="ko-KR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ทุก ๆอำเภอจะมีร้านกาแฟอย่างน้อยหนึ่งร้านเป็นอย่างน้อย เนื่องจากสังคมการใช้ชีวิตและรสนิยมในปัจจุบันที่ทำงานตลอดเวลา จึงทำให้ร้านกาแฟเป็นอีกสถานที่หนึ่งในการทำงานและพักผ่อน  ทั้งนี้ร้านกาแฟในแต่ละที่จะมีไลฟ์สไตล์ในการออกแบบร้านที่แตกต่างกัน แต่สิ่งอำนวยความสะดวกแต่ละร้านที่ควรมีคือบริการอินเทอร์เน็ตแต่ปัญหาที่พบเจอมากที่สุดคือการยืนรอคิวในการสั่งสินค้าทำให้บางร้านมีความนิยมในการใช้บริการน้อยลงเนื่องจาก </a:t>
            </a:r>
          </a:p>
          <a:p>
            <a:pPr algn="r"/>
            <a:r>
              <a:rPr lang="th-TH" altLang="ko-KR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ลูกค้าเสียเวลาในการยืนรอคิวในการสั่งซื้อสินค้า</a:t>
            </a:r>
            <a:endParaRPr lang="ko-KR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E72896CC-EEB3-4FBF-A6A2-D85C840FE6F5}"/>
              </a:ext>
            </a:extLst>
          </p:cNvPr>
          <p:cNvSpPr txBox="1"/>
          <p:nvPr/>
        </p:nvSpPr>
        <p:spPr>
          <a:xfrm>
            <a:off x="4642568" y="70336"/>
            <a:ext cx="5675139" cy="123110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Coffee Café </a:t>
            </a:r>
            <a:endParaRPr lang="ko-KR" altLang="en-US" sz="80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DA32C6F-20A1-4471-8CEA-9CD8FBE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43" y="4382665"/>
            <a:ext cx="2121592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AF1281-3BBF-402D-AC95-05C44D15EC4F}"/>
              </a:ext>
            </a:extLst>
          </p:cNvPr>
          <p:cNvSpPr txBox="1"/>
          <p:nvPr/>
        </p:nvSpPr>
        <p:spPr>
          <a:xfrm>
            <a:off x="2419023" y="1443116"/>
            <a:ext cx="2201887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Visual Studio</a:t>
            </a:r>
            <a:endParaRPr lang="ko-KR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A3FC5B-AAD3-4118-AADF-2537D0B1CC83}"/>
              </a:ext>
            </a:extLst>
          </p:cNvPr>
          <p:cNvSpPr txBox="1"/>
          <p:nvPr/>
        </p:nvSpPr>
        <p:spPr>
          <a:xfrm>
            <a:off x="2529571" y="489010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DATABASE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219374-176B-4887-9DAA-E66F7BFF2192}"/>
              </a:ext>
            </a:extLst>
          </p:cNvPr>
          <p:cNvSpPr txBox="1"/>
          <p:nvPr/>
        </p:nvSpPr>
        <p:spPr>
          <a:xfrm>
            <a:off x="3343193" y="977301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SQL Server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직사각형 5">
            <a:extLst>
              <a:ext uri="{FF2B5EF4-FFF2-40B4-BE49-F238E27FC236}">
                <a16:creationId xmlns:a16="http://schemas.microsoft.com/office/drawing/2014/main" id="{2DDE3344-63B6-4292-A4B5-83E1F46EDA48}"/>
              </a:ext>
            </a:extLst>
          </p:cNvPr>
          <p:cNvSpPr/>
          <p:nvPr/>
        </p:nvSpPr>
        <p:spPr>
          <a:xfrm>
            <a:off x="8375958" y="1721657"/>
            <a:ext cx="33460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h-TH" altLang="ko-KR" sz="2000" dirty="0">
                <a:solidFill>
                  <a:schemeClr val="accent2"/>
                </a:solidFill>
              </a:rPr>
              <a:t>ดังนั้นเราจึงได้ทำการออกแบบและ</a:t>
            </a:r>
          </a:p>
          <a:p>
            <a:pPr algn="r"/>
            <a:r>
              <a:rPr lang="th-TH" altLang="ko-KR" sz="2000" dirty="0">
                <a:solidFill>
                  <a:schemeClr val="accent2"/>
                </a:solidFill>
              </a:rPr>
              <a:t>พัฒนาโปรแกรมเพื่อนำมาช่วยในการแก้ปัญหา</a:t>
            </a:r>
          </a:p>
          <a:p>
            <a:pPr algn="r"/>
            <a:r>
              <a:rPr lang="th-TH" altLang="ko-KR" sz="2000" dirty="0">
                <a:solidFill>
                  <a:schemeClr val="accent2"/>
                </a:solidFill>
              </a:rPr>
              <a:t>การรอยืนคิวขณะจะสั่งซื้อสินค้า โดยออกแบบโปรแกรมด้วย</a:t>
            </a:r>
            <a:r>
              <a:rPr lang="en-US" altLang="ko-KR" sz="2000" dirty="0">
                <a:solidFill>
                  <a:schemeClr val="accent2"/>
                </a:solidFill>
              </a:rPr>
              <a:t>Visual Studio</a:t>
            </a:r>
            <a:r>
              <a:rPr lang="th-TH" altLang="ko-KR" sz="2000" dirty="0">
                <a:solidFill>
                  <a:schemeClr val="accent2"/>
                </a:solidFill>
              </a:rPr>
              <a:t> 2019 และ </a:t>
            </a:r>
            <a:r>
              <a:rPr lang="en-US" altLang="ko-KR" sz="2000" dirty="0">
                <a:solidFill>
                  <a:schemeClr val="accent2"/>
                </a:solidFill>
              </a:rPr>
              <a:t>SQL </a:t>
            </a:r>
            <a:r>
              <a:rPr lang="th-TH" altLang="ko-KR" sz="2000" dirty="0">
                <a:solidFill>
                  <a:schemeClr val="accent2"/>
                </a:solidFill>
              </a:rPr>
              <a:t>มาประยุกต์ใช้ให้เกิดนวัตถกรรม เป็น  </a:t>
            </a:r>
            <a:r>
              <a:rPr lang="en-US" altLang="ko-KR" sz="2000" dirty="0">
                <a:solidFill>
                  <a:schemeClr val="accent2"/>
                </a:solidFill>
              </a:rPr>
              <a:t>application cafe shop</a:t>
            </a:r>
            <a:r>
              <a:rPr lang="th-TH" altLang="ko-KR" sz="2000" dirty="0">
                <a:solidFill>
                  <a:schemeClr val="accent2"/>
                </a:solidFill>
              </a:rPr>
              <a:t> </a:t>
            </a:r>
          </a:p>
          <a:p>
            <a:pPr algn="r"/>
            <a:r>
              <a:rPr lang="th-TH" altLang="ko-KR" sz="2000" dirty="0">
                <a:solidFill>
                  <a:schemeClr val="accent2"/>
                </a:solidFill>
              </a:rPr>
              <a:t>หรือ  </a:t>
            </a:r>
            <a:r>
              <a:rPr lang="en-US" altLang="ko-KR" sz="2000" dirty="0">
                <a:solidFill>
                  <a:schemeClr val="accent2"/>
                </a:solidFill>
              </a:rPr>
              <a:t>App Coffee Cafe</a:t>
            </a:r>
            <a:r>
              <a:rPr lang="th-TH" altLang="ko-KR" sz="2000" dirty="0">
                <a:solidFill>
                  <a:schemeClr val="accent2"/>
                </a:solidFill>
              </a:rPr>
              <a:t> นั้นเอง</a:t>
            </a:r>
            <a:endParaRPr lang="en-US" altLang="ko-KR" sz="2000" dirty="0">
              <a:solidFill>
                <a:schemeClr val="accent2"/>
              </a:solidFill>
            </a:endParaRPr>
          </a:p>
          <a:p>
            <a:pPr algn="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E67ADC77-CD95-4227-9737-1A5E1F60BCF1}"/>
              </a:ext>
            </a:extLst>
          </p:cNvPr>
          <p:cNvSpPr txBox="1"/>
          <p:nvPr/>
        </p:nvSpPr>
        <p:spPr>
          <a:xfrm>
            <a:off x="6096000" y="227400"/>
            <a:ext cx="562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altLang="ko-KR" sz="2800" b="1" dirty="0">
                <a:solidFill>
                  <a:schemeClr val="accent2"/>
                </a:solidFill>
                <a:cs typeface="Arial" pitchFamily="34" charset="0"/>
              </a:rPr>
              <a:t>ออกแบบโปรแกรมเพื่อแก้ไขปัญหา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01F86A3-DF7B-4668-8946-1A70C67B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874" y="4283648"/>
            <a:ext cx="2280102" cy="2420322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6486BE7-FEFD-45AD-B64C-43BEA4DF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210" y="4975604"/>
            <a:ext cx="1353429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 bldLvl="5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/>
              <a:t>วัตถุประสงค์และเป้าหมาย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1CD18-DC92-43FE-B956-50CD9E86F377}"/>
              </a:ext>
            </a:extLst>
          </p:cNvPr>
          <p:cNvGrpSpPr/>
          <p:nvPr/>
        </p:nvGrpSpPr>
        <p:grpSpPr>
          <a:xfrm>
            <a:off x="5792718" y="3057304"/>
            <a:ext cx="2302013" cy="2202965"/>
            <a:chOff x="5792718" y="3057304"/>
            <a:chExt cx="2302013" cy="220296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D7D1717E-C759-4F0A-BF0F-0A640B72EE3C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32BCB3B-A1C1-4B44-A834-16A85D565308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7E6F75-EB94-4B8E-A609-D4DBA542491F}"/>
              </a:ext>
            </a:extLst>
          </p:cNvPr>
          <p:cNvGrpSpPr/>
          <p:nvPr/>
        </p:nvGrpSpPr>
        <p:grpSpPr>
          <a:xfrm>
            <a:off x="7263416" y="1957282"/>
            <a:ext cx="2202966" cy="2202965"/>
            <a:chOff x="7263416" y="1957282"/>
            <a:chExt cx="2202966" cy="2202965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B794429-2AFE-4127-9AE0-316FA229B980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983EAE9-76AA-4A7F-AFE9-946CADDF5F31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EF42A-854F-48EB-949E-F81BB40B6CD3}"/>
              </a:ext>
            </a:extLst>
          </p:cNvPr>
          <p:cNvGrpSpPr/>
          <p:nvPr/>
        </p:nvGrpSpPr>
        <p:grpSpPr>
          <a:xfrm>
            <a:off x="8866600" y="2991880"/>
            <a:ext cx="2202966" cy="2268388"/>
            <a:chOff x="8866600" y="2991880"/>
            <a:chExt cx="2202966" cy="2268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067B7BC-6576-4AB0-8455-B4CD9948067E}"/>
                </a:ext>
              </a:extLst>
            </p:cNvPr>
            <p:cNvSpPr/>
            <p:nvPr/>
          </p:nvSpPr>
          <p:spPr>
            <a:xfrm rot="5400000" flipH="1" flipV="1">
              <a:off x="8866600" y="3057303"/>
              <a:ext cx="2202965" cy="2202966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9FC2CAD-3595-46BA-BAAB-06998CC782E1}"/>
                </a:ext>
              </a:extLst>
            </p:cNvPr>
            <p:cNvSpPr/>
            <p:nvPr/>
          </p:nvSpPr>
          <p:spPr>
            <a:xfrm rot="16200000">
              <a:off x="9549271" y="3022903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63A40-911A-4868-9FD1-BB6240417105}"/>
              </a:ext>
            </a:extLst>
          </p:cNvPr>
          <p:cNvGrpSpPr/>
          <p:nvPr/>
        </p:nvGrpSpPr>
        <p:grpSpPr>
          <a:xfrm>
            <a:off x="2158374" y="1891035"/>
            <a:ext cx="3204363" cy="812587"/>
            <a:chOff x="803640" y="3362836"/>
            <a:chExt cx="2059657" cy="60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F0368-82ED-4C94-9E0A-5EDEE3449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cs typeface="Arial" pitchFamily="34" charset="0"/>
                </a:rPr>
                <a:t>นำองค์ความรู้จาก</a:t>
              </a:r>
            </a:p>
            <a:p>
              <a:r>
                <a:rPr lang="th-TH" altLang="ko-KR" sz="1400" dirty="0">
                  <a:cs typeface="Arial" pitchFamily="34" charset="0"/>
                </a:rPr>
                <a:t>บทเรียนมาประยุกต์เป็นนวัตกรรม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E6EDA0-FE27-4DC2-AB29-0827F142E976}"/>
                </a:ext>
              </a:extLst>
            </p:cNvPr>
            <p:cNvSpPr txBox="1"/>
            <p:nvPr/>
          </p:nvSpPr>
          <p:spPr>
            <a:xfrm>
              <a:off x="803640" y="3362836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การประยุกต์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D12A57-2020-4FEC-9515-A50C5C84FE46}"/>
              </a:ext>
            </a:extLst>
          </p:cNvPr>
          <p:cNvGrpSpPr/>
          <p:nvPr/>
        </p:nvGrpSpPr>
        <p:grpSpPr>
          <a:xfrm>
            <a:off x="2158374" y="3403857"/>
            <a:ext cx="3204363" cy="812590"/>
            <a:chOff x="803640" y="3362835"/>
            <a:chExt cx="2059657" cy="60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9AD3A-0333-4E7E-BF61-A093E335DF9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cs typeface="Arial" pitchFamily="34" charset="0"/>
                </a:rPr>
                <a:t>ประหยัดเวลาในการสั่งซื้อ ช่วยลดระยะเวลาในการยืนต่อคิว</a:t>
              </a:r>
              <a:r>
                <a:rPr lang="en-US" altLang="ko-KR" sz="1400" dirty="0"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75672B-9565-4AF8-ABE0-A0FADA25B5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สะดวกรวดเร็ว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28" name="Graphic 91">
            <a:extLst>
              <a:ext uri="{FF2B5EF4-FFF2-40B4-BE49-F238E27FC236}">
                <a16:creationId xmlns:a16="http://schemas.microsoft.com/office/drawing/2014/main" id="{83A28B6A-7C19-418F-A8C2-D3DF756D4D4A}"/>
              </a:ext>
            </a:extLst>
          </p:cNvPr>
          <p:cNvGrpSpPr/>
          <p:nvPr/>
        </p:nvGrpSpPr>
        <p:grpSpPr>
          <a:xfrm>
            <a:off x="8162885" y="2598559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F2B8-CEAA-40D5-8630-A6D69F8C4363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7C0D0-9330-4C81-96FC-BB4646B7FA95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227146B-8E8A-48C2-B509-DC58F8D3E310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B4FD3D-AF29-48B5-BF9A-59567A4C85CD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C75AA2-1271-4E73-ADA4-3F1F22E986E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078612-D824-4801-BE19-02BE0BC31E09}"/>
              </a:ext>
            </a:extLst>
          </p:cNvPr>
          <p:cNvSpPr/>
          <p:nvPr/>
        </p:nvSpPr>
        <p:spPr>
          <a:xfrm rot="20712819">
            <a:off x="9583171" y="3982683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B6824-7873-453C-AE52-7E0E7AA6C28A}"/>
              </a:ext>
            </a:extLst>
          </p:cNvPr>
          <p:cNvGrpSpPr/>
          <p:nvPr/>
        </p:nvGrpSpPr>
        <p:grpSpPr>
          <a:xfrm>
            <a:off x="6540602" y="3794601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63AEF8C-8F17-49BE-8E2C-755A2FA9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F95CDCE-52F4-4F0B-B115-39A074A2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aphic 91">
            <a:extLst>
              <a:ext uri="{FF2B5EF4-FFF2-40B4-BE49-F238E27FC236}">
                <a16:creationId xmlns:a16="http://schemas.microsoft.com/office/drawing/2014/main" id="{BFE9C297-B5F3-4DCE-B6C2-3A5DD505D4FE}"/>
              </a:ext>
            </a:extLst>
          </p:cNvPr>
          <p:cNvGrpSpPr/>
          <p:nvPr/>
        </p:nvGrpSpPr>
        <p:grpSpPr>
          <a:xfrm>
            <a:off x="1144037" y="3345156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F1737F-B1CA-45A0-BF07-E4CB03BE6214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12712D-81C2-4ECE-A2C5-59DAF91A650E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17CA5-90A1-4D4B-BF9E-C0FEA88A206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23CC5F-D50E-47F5-B67A-50F251EC13F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8C5388-207B-442B-AC82-4A41047D61E7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5CA888-A211-4484-B6CA-B6CE37448403}"/>
              </a:ext>
            </a:extLst>
          </p:cNvPr>
          <p:cNvSpPr/>
          <p:nvPr/>
        </p:nvSpPr>
        <p:spPr>
          <a:xfrm rot="20712819">
            <a:off x="1023341" y="5107426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A07160-D99C-465D-821D-C3C23A3B96A2}"/>
              </a:ext>
            </a:extLst>
          </p:cNvPr>
          <p:cNvGrpSpPr/>
          <p:nvPr/>
        </p:nvGrpSpPr>
        <p:grpSpPr>
          <a:xfrm>
            <a:off x="1093863" y="1753867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EDA803-A8E5-4632-BE4D-FF86D9A8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D5B153-D9E1-4CAB-92DD-D2B432135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8" name="Group 14">
            <a:extLst>
              <a:ext uri="{FF2B5EF4-FFF2-40B4-BE49-F238E27FC236}">
                <a16:creationId xmlns:a16="http://schemas.microsoft.com/office/drawing/2014/main" id="{0E10515B-29C7-4450-A95D-7391E3733ED4}"/>
              </a:ext>
            </a:extLst>
          </p:cNvPr>
          <p:cNvGrpSpPr/>
          <p:nvPr/>
        </p:nvGrpSpPr>
        <p:grpSpPr>
          <a:xfrm>
            <a:off x="2235261" y="4842396"/>
            <a:ext cx="3204363" cy="812588"/>
            <a:chOff x="803640" y="3362836"/>
            <a:chExt cx="2059657" cy="609441"/>
          </a:xfrm>
        </p:grpSpPr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1B114049-4D4D-4FA8-946A-A9A896C77A0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สามารถใช้งานได้ทุกช่วงวัย เข้าใจง่ายในการสั่งซื้อ เพราะมีรูปภาพประกอบการสั่งซื้อสินค้า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517707AB-7E7D-4220-B323-3BD0A4E05B96}"/>
                </a:ext>
              </a:extLst>
            </p:cNvPr>
            <p:cNvSpPr txBox="1"/>
            <p:nvPr/>
          </p:nvSpPr>
          <p:spPr>
            <a:xfrm>
              <a:off x="803640" y="3362836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เข้าใจง่าย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5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1782760" y="873271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2290607" y="4044557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2747699" y="3709687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-331429" y="-176753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C72E741D-1447-4900-9825-3263AB86B46D}"/>
              </a:ext>
            </a:extLst>
          </p:cNvPr>
          <p:cNvSpPr/>
          <p:nvPr/>
        </p:nvSpPr>
        <p:spPr>
          <a:xfrm>
            <a:off x="4807699" y="1508958"/>
            <a:ext cx="7247000" cy="2665488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35">
            <a:extLst>
              <a:ext uri="{FF2B5EF4-FFF2-40B4-BE49-F238E27FC236}">
                <a16:creationId xmlns:a16="http://schemas.microsoft.com/office/drawing/2014/main" id="{B8DB1DDB-A91F-4026-8CFB-8FCBA1E3BF7C}"/>
              </a:ext>
            </a:extLst>
          </p:cNvPr>
          <p:cNvSpPr txBox="1"/>
          <p:nvPr/>
        </p:nvSpPr>
        <p:spPr>
          <a:xfrm>
            <a:off x="6397403" y="2194282"/>
            <a:ext cx="5622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cs typeface="Arial" pitchFamily="34" charset="0"/>
              </a:rPr>
              <a:t>FLOWCHART</a:t>
            </a:r>
            <a:endParaRPr lang="ko-KR" alt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cs typeface="Arial" pitchFamily="34" charset="0"/>
            </a:endParaRPr>
          </a:p>
        </p:txBody>
      </p:sp>
      <p:sp>
        <p:nvSpPr>
          <p:cNvPr id="223" name="TextBox 34">
            <a:extLst>
              <a:ext uri="{FF2B5EF4-FFF2-40B4-BE49-F238E27FC236}">
                <a16:creationId xmlns:a16="http://schemas.microsoft.com/office/drawing/2014/main" id="{3E0541DE-D245-439C-990D-8FD23560FDC0}"/>
              </a:ext>
            </a:extLst>
          </p:cNvPr>
          <p:cNvSpPr txBox="1"/>
          <p:nvPr/>
        </p:nvSpPr>
        <p:spPr>
          <a:xfrm>
            <a:off x="9406870" y="3191133"/>
            <a:ext cx="2201887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th-TH" altLang="ko-KR" sz="28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ผังงานการออกแบบ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แผนผังลําดับงาน: ข้อมูล 48">
            <a:extLst>
              <a:ext uri="{FF2B5EF4-FFF2-40B4-BE49-F238E27FC236}">
                <a16:creationId xmlns:a16="http://schemas.microsoft.com/office/drawing/2014/main" id="{79BE3779-FBF0-4D00-A255-02B141F518BC}"/>
              </a:ext>
            </a:extLst>
          </p:cNvPr>
          <p:cNvSpPr/>
          <p:nvPr/>
        </p:nvSpPr>
        <p:spPr>
          <a:xfrm>
            <a:off x="8904099" y="1802170"/>
            <a:ext cx="1330235" cy="409302"/>
          </a:xfrm>
          <a:prstGeom prst="flowChartInputOutpu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50" name="ข้าวหลามตัด 49">
            <a:extLst>
              <a:ext uri="{FF2B5EF4-FFF2-40B4-BE49-F238E27FC236}">
                <a16:creationId xmlns:a16="http://schemas.microsoft.com/office/drawing/2014/main" id="{78FCD582-D614-421E-BB79-DC3F0F84C679}"/>
              </a:ext>
            </a:extLst>
          </p:cNvPr>
          <p:cNvSpPr/>
          <p:nvPr/>
        </p:nvSpPr>
        <p:spPr>
          <a:xfrm>
            <a:off x="8863380" y="2679037"/>
            <a:ext cx="1411675" cy="694870"/>
          </a:xfrm>
          <a:prstGeom prst="diamond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 Menu</a:t>
            </a: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6177A27B-2C3B-47D8-8B81-82ABD3D997C4}"/>
              </a:ext>
            </a:extLst>
          </p:cNvPr>
          <p:cNvSpPr/>
          <p:nvPr/>
        </p:nvSpPr>
        <p:spPr>
          <a:xfrm>
            <a:off x="4704657" y="393475"/>
            <a:ext cx="1504408" cy="69487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เริ่มการทำงาน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F0023C3-B910-47E1-A1A7-E31E1FD1E82D}"/>
              </a:ext>
            </a:extLst>
          </p:cNvPr>
          <p:cNvSpPr/>
          <p:nvPr/>
        </p:nvSpPr>
        <p:spPr>
          <a:xfrm>
            <a:off x="4724481" y="5852429"/>
            <a:ext cx="1437903" cy="56909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จบการทำงาน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A2685FA-2E73-4C37-9EAC-5C54B6B61802}"/>
              </a:ext>
            </a:extLst>
          </p:cNvPr>
          <p:cNvSpPr/>
          <p:nvPr/>
        </p:nvSpPr>
        <p:spPr>
          <a:xfrm>
            <a:off x="7812979" y="3878920"/>
            <a:ext cx="1330236" cy="40930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sales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5108067-5188-4B73-9B31-C4A343A93BAC}"/>
              </a:ext>
            </a:extLst>
          </p:cNvPr>
          <p:cNvSpPr/>
          <p:nvPr/>
        </p:nvSpPr>
        <p:spPr>
          <a:xfrm>
            <a:off x="3630270" y="3613486"/>
            <a:ext cx="1238266" cy="404158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1270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VIP,Member</a:t>
            </a:r>
            <a:endParaRPr lang="en-US" sz="1400" dirty="0">
              <a:ln w="1270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04CD370-4001-44CB-A3CD-6E3D9884998A}"/>
              </a:ext>
            </a:extLst>
          </p:cNvPr>
          <p:cNvSpPr/>
          <p:nvPr/>
        </p:nvSpPr>
        <p:spPr>
          <a:xfrm>
            <a:off x="6062568" y="3605644"/>
            <a:ext cx="985495" cy="40930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F96E8955-6BA0-4AA1-8D3D-4EEBB5F3ED30}"/>
              </a:ext>
            </a:extLst>
          </p:cNvPr>
          <p:cNvSpPr/>
          <p:nvPr/>
        </p:nvSpPr>
        <p:spPr>
          <a:xfrm>
            <a:off x="9908132" y="3858831"/>
            <a:ext cx="1181811" cy="40930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cancer</a:t>
            </a:r>
          </a:p>
        </p:txBody>
      </p:sp>
      <p:sp>
        <p:nvSpPr>
          <p:cNvPr id="14" name="ข้าวหลามตัด 13">
            <a:extLst>
              <a:ext uri="{FF2B5EF4-FFF2-40B4-BE49-F238E27FC236}">
                <a16:creationId xmlns:a16="http://schemas.microsoft.com/office/drawing/2014/main" id="{07508809-8B94-4ADE-99F7-C15A4D2D445B}"/>
              </a:ext>
            </a:extLst>
          </p:cNvPr>
          <p:cNvSpPr/>
          <p:nvPr/>
        </p:nvSpPr>
        <p:spPr>
          <a:xfrm>
            <a:off x="4737596" y="2758865"/>
            <a:ext cx="1411675" cy="535214"/>
          </a:xfrm>
          <a:prstGeom prst="diamond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menu</a:t>
            </a:r>
          </a:p>
        </p:txBody>
      </p:sp>
      <p:sp>
        <p:nvSpPr>
          <p:cNvPr id="15" name="แผนผังลําดับงาน: ข้อมูล 14">
            <a:extLst>
              <a:ext uri="{FF2B5EF4-FFF2-40B4-BE49-F238E27FC236}">
                <a16:creationId xmlns:a16="http://schemas.microsoft.com/office/drawing/2014/main" id="{11FE5558-A707-4027-A669-D45DC7C8F3CF}"/>
              </a:ext>
            </a:extLst>
          </p:cNvPr>
          <p:cNvSpPr/>
          <p:nvPr/>
        </p:nvSpPr>
        <p:spPr>
          <a:xfrm>
            <a:off x="4778317" y="1784811"/>
            <a:ext cx="1330235" cy="409302"/>
          </a:xfrm>
          <a:prstGeom prst="flowChartInputOutpu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60F20E6-D1DD-40DC-8D55-207D17311F6B}"/>
              </a:ext>
            </a:extLst>
          </p:cNvPr>
          <p:cNvSpPr/>
          <p:nvPr/>
        </p:nvSpPr>
        <p:spPr>
          <a:xfrm>
            <a:off x="4824302" y="4989216"/>
            <a:ext cx="1238266" cy="452891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0E7585AF-1C25-4CF4-A56C-B9EC10C5BDD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5456861" y="1088345"/>
            <a:ext cx="443" cy="564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ตัวเชื่อมต่อ: หักมุม 5">
            <a:extLst>
              <a:ext uri="{FF2B5EF4-FFF2-40B4-BE49-F238E27FC236}">
                <a16:creationId xmlns:a16="http://schemas.microsoft.com/office/drawing/2014/main" id="{F3BB999E-B35E-4F2C-B28D-1894A583B7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9795" y="1367529"/>
            <a:ext cx="3427066" cy="4172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D22F9AD1-D5F3-4CB9-BCA3-03416783B8CB}"/>
              </a:ext>
            </a:extLst>
          </p:cNvPr>
          <p:cNvCxnSpPr>
            <a:endCxn id="49" idx="0"/>
          </p:cNvCxnSpPr>
          <p:nvPr/>
        </p:nvCxnSpPr>
        <p:spPr>
          <a:xfrm>
            <a:off x="5456861" y="1367529"/>
            <a:ext cx="4245379" cy="43464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A720C126-AFAA-4492-870E-1C281BF6C43F}"/>
              </a:ext>
            </a:extLst>
          </p:cNvPr>
          <p:cNvCxnSpPr>
            <a:endCxn id="15" idx="1"/>
          </p:cNvCxnSpPr>
          <p:nvPr/>
        </p:nvCxnSpPr>
        <p:spPr>
          <a:xfrm flipH="1">
            <a:off x="5443435" y="1367528"/>
            <a:ext cx="13426" cy="41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แผนผังลําดับงาน: ข้อมูล 28">
            <a:extLst>
              <a:ext uri="{FF2B5EF4-FFF2-40B4-BE49-F238E27FC236}">
                <a16:creationId xmlns:a16="http://schemas.microsoft.com/office/drawing/2014/main" id="{DAD01F25-DE08-49A8-9658-626DE6F9459C}"/>
              </a:ext>
            </a:extLst>
          </p:cNvPr>
          <p:cNvSpPr/>
          <p:nvPr/>
        </p:nvSpPr>
        <p:spPr>
          <a:xfrm>
            <a:off x="1317652" y="1787531"/>
            <a:ext cx="1725799" cy="409302"/>
          </a:xfrm>
          <a:prstGeom prst="flowChartInputOutpu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cxnSp>
        <p:nvCxnSpPr>
          <p:cNvPr id="27" name="ตัวเชื่อมต่อ: หักมุม 26">
            <a:extLst>
              <a:ext uri="{FF2B5EF4-FFF2-40B4-BE49-F238E27FC236}">
                <a16:creationId xmlns:a16="http://schemas.microsoft.com/office/drawing/2014/main" id="{7E0E63AC-FD5B-489E-BF6D-0DE8D4F311FB}"/>
              </a:ext>
            </a:extLst>
          </p:cNvPr>
          <p:cNvCxnSpPr>
            <a:stCxn id="29" idx="4"/>
            <a:endCxn id="19" idx="1"/>
          </p:cNvCxnSpPr>
          <p:nvPr/>
        </p:nvCxnSpPr>
        <p:spPr>
          <a:xfrm rot="16200000" flipH="1">
            <a:off x="1993013" y="2384372"/>
            <a:ext cx="3018829" cy="264375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ตัวเชื่อมต่อ: หักมุม 29">
            <a:extLst>
              <a:ext uri="{FF2B5EF4-FFF2-40B4-BE49-F238E27FC236}">
                <a16:creationId xmlns:a16="http://schemas.microsoft.com/office/drawing/2014/main" id="{031D2D37-CC58-4BD9-9A74-42E58EF95B7C}"/>
              </a:ext>
            </a:extLst>
          </p:cNvPr>
          <p:cNvCxnSpPr>
            <a:stCxn id="15" idx="4"/>
            <a:endCxn id="14" idx="0"/>
          </p:cNvCxnSpPr>
          <p:nvPr/>
        </p:nvCxnSpPr>
        <p:spPr>
          <a:xfrm rot="5400000">
            <a:off x="5161059" y="2476489"/>
            <a:ext cx="564752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ตัวเชื่อมต่อ: หักมุม 33">
            <a:extLst>
              <a:ext uri="{FF2B5EF4-FFF2-40B4-BE49-F238E27FC236}">
                <a16:creationId xmlns:a16="http://schemas.microsoft.com/office/drawing/2014/main" id="{E2EFA130-48B6-4C0E-A8BC-040FE9D49B9E}"/>
              </a:ext>
            </a:extLst>
          </p:cNvPr>
          <p:cNvCxnSpPr>
            <a:stCxn id="14" idx="1"/>
            <a:endCxn id="10" idx="0"/>
          </p:cNvCxnSpPr>
          <p:nvPr/>
        </p:nvCxnSpPr>
        <p:spPr>
          <a:xfrm rot="10800000" flipV="1">
            <a:off x="4249404" y="3026472"/>
            <a:ext cx="488193" cy="5870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: หักมุม 36">
            <a:extLst>
              <a:ext uri="{FF2B5EF4-FFF2-40B4-BE49-F238E27FC236}">
                <a16:creationId xmlns:a16="http://schemas.microsoft.com/office/drawing/2014/main" id="{D14AEBFE-9497-4AB6-B0D7-0E44BD85639A}"/>
              </a:ext>
            </a:extLst>
          </p:cNvPr>
          <p:cNvCxnSpPr>
            <a:stCxn id="14" idx="3"/>
            <a:endCxn id="11" idx="0"/>
          </p:cNvCxnSpPr>
          <p:nvPr/>
        </p:nvCxnSpPr>
        <p:spPr>
          <a:xfrm>
            <a:off x="6149271" y="3026472"/>
            <a:ext cx="406045" cy="57917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ตัวเชื่อมต่อ: หักมุม 42">
            <a:extLst>
              <a:ext uri="{FF2B5EF4-FFF2-40B4-BE49-F238E27FC236}">
                <a16:creationId xmlns:a16="http://schemas.microsoft.com/office/drawing/2014/main" id="{9BA9B149-7B78-46EA-B45E-F217DCAC581A}"/>
              </a:ext>
            </a:extLst>
          </p:cNvPr>
          <p:cNvCxnSpPr>
            <a:stCxn id="49" idx="4"/>
            <a:endCxn id="50" idx="0"/>
          </p:cNvCxnSpPr>
          <p:nvPr/>
        </p:nvCxnSpPr>
        <p:spPr>
          <a:xfrm rot="16200000" flipH="1">
            <a:off x="9335435" y="2445253"/>
            <a:ext cx="46756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ตัวเชื่อมต่อ: หักมุม 50">
            <a:extLst>
              <a:ext uri="{FF2B5EF4-FFF2-40B4-BE49-F238E27FC236}">
                <a16:creationId xmlns:a16="http://schemas.microsoft.com/office/drawing/2014/main" id="{A07A9BD5-16B5-4122-B7E5-F25103D71382}"/>
              </a:ext>
            </a:extLst>
          </p:cNvPr>
          <p:cNvCxnSpPr>
            <a:stCxn id="50" idx="1"/>
            <a:endCxn id="9" idx="0"/>
          </p:cNvCxnSpPr>
          <p:nvPr/>
        </p:nvCxnSpPr>
        <p:spPr>
          <a:xfrm rot="10800000" flipV="1">
            <a:off x="8478098" y="3026472"/>
            <a:ext cx="385283" cy="85244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: หักมุม 52">
            <a:extLst>
              <a:ext uri="{FF2B5EF4-FFF2-40B4-BE49-F238E27FC236}">
                <a16:creationId xmlns:a16="http://schemas.microsoft.com/office/drawing/2014/main" id="{9FB304D4-4B80-42C5-A944-68F387249B55}"/>
              </a:ext>
            </a:extLst>
          </p:cNvPr>
          <p:cNvCxnSpPr>
            <a:stCxn id="50" idx="3"/>
            <a:endCxn id="13" idx="0"/>
          </p:cNvCxnSpPr>
          <p:nvPr/>
        </p:nvCxnSpPr>
        <p:spPr>
          <a:xfrm>
            <a:off x="10275055" y="3026472"/>
            <a:ext cx="223983" cy="83235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วงรี 53">
            <a:extLst>
              <a:ext uri="{FF2B5EF4-FFF2-40B4-BE49-F238E27FC236}">
                <a16:creationId xmlns:a16="http://schemas.microsoft.com/office/drawing/2014/main" id="{111BFCAA-8EA5-4C80-AF0F-BE8F49526DFE}"/>
              </a:ext>
            </a:extLst>
          </p:cNvPr>
          <p:cNvSpPr/>
          <p:nvPr/>
        </p:nvSpPr>
        <p:spPr>
          <a:xfrm>
            <a:off x="5165820" y="4246447"/>
            <a:ext cx="514066" cy="511269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ตัวเชื่อมต่อ: หักมุม 55">
            <a:extLst>
              <a:ext uri="{FF2B5EF4-FFF2-40B4-BE49-F238E27FC236}">
                <a16:creationId xmlns:a16="http://schemas.microsoft.com/office/drawing/2014/main" id="{0EF799FF-D5A9-424E-B9B0-77607EC244CD}"/>
              </a:ext>
            </a:extLst>
          </p:cNvPr>
          <p:cNvCxnSpPr>
            <a:stCxn id="10" idx="2"/>
            <a:endCxn id="54" idx="2"/>
          </p:cNvCxnSpPr>
          <p:nvPr/>
        </p:nvCxnSpPr>
        <p:spPr>
          <a:xfrm rot="16200000" flipH="1">
            <a:off x="4465392" y="3801654"/>
            <a:ext cx="484438" cy="9164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ตัวเชื่อมต่อ: หักมุม 57">
            <a:extLst>
              <a:ext uri="{FF2B5EF4-FFF2-40B4-BE49-F238E27FC236}">
                <a16:creationId xmlns:a16="http://schemas.microsoft.com/office/drawing/2014/main" id="{0220AF07-C2B4-4B91-A9E9-02B18C6F8455}"/>
              </a:ext>
            </a:extLst>
          </p:cNvPr>
          <p:cNvCxnSpPr>
            <a:stCxn id="11" idx="2"/>
            <a:endCxn id="54" idx="0"/>
          </p:cNvCxnSpPr>
          <p:nvPr/>
        </p:nvCxnSpPr>
        <p:spPr>
          <a:xfrm rot="5400000">
            <a:off x="5873335" y="3564465"/>
            <a:ext cx="231501" cy="113246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ตัวเชื่อมต่อ: หักมุม 59">
            <a:extLst>
              <a:ext uri="{FF2B5EF4-FFF2-40B4-BE49-F238E27FC236}">
                <a16:creationId xmlns:a16="http://schemas.microsoft.com/office/drawing/2014/main" id="{F03A72D5-02B4-4145-B8A8-9955FF7B5346}"/>
              </a:ext>
            </a:extLst>
          </p:cNvPr>
          <p:cNvCxnSpPr>
            <a:stCxn id="54" idx="6"/>
            <a:endCxn id="49" idx="2"/>
          </p:cNvCxnSpPr>
          <p:nvPr/>
        </p:nvCxnSpPr>
        <p:spPr>
          <a:xfrm flipV="1">
            <a:off x="5679886" y="2006821"/>
            <a:ext cx="3357237" cy="24952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8C1D5EA2-AD14-4A61-A596-EBFEAA71CD90}"/>
              </a:ext>
            </a:extLst>
          </p:cNvPr>
          <p:cNvSpPr/>
          <p:nvPr/>
        </p:nvSpPr>
        <p:spPr>
          <a:xfrm>
            <a:off x="9362364" y="4502081"/>
            <a:ext cx="514066" cy="487135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ตัวเชื่อมต่อ: หักมุม 62">
            <a:extLst>
              <a:ext uri="{FF2B5EF4-FFF2-40B4-BE49-F238E27FC236}">
                <a16:creationId xmlns:a16="http://schemas.microsoft.com/office/drawing/2014/main" id="{3116743F-A3B2-434F-9D76-3AE3B36BEE28}"/>
              </a:ext>
            </a:extLst>
          </p:cNvPr>
          <p:cNvCxnSpPr>
            <a:stCxn id="9" idx="2"/>
            <a:endCxn id="61" idx="2"/>
          </p:cNvCxnSpPr>
          <p:nvPr/>
        </p:nvCxnSpPr>
        <p:spPr>
          <a:xfrm rot="16200000" flipH="1">
            <a:off x="8691517" y="4074801"/>
            <a:ext cx="457427" cy="8842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ตัวเชื่อมต่อ: หักมุม 64">
            <a:extLst>
              <a:ext uri="{FF2B5EF4-FFF2-40B4-BE49-F238E27FC236}">
                <a16:creationId xmlns:a16="http://schemas.microsoft.com/office/drawing/2014/main" id="{BF310F91-AA73-4F17-9C0E-BEC8E0B91971}"/>
              </a:ext>
            </a:extLst>
          </p:cNvPr>
          <p:cNvCxnSpPr>
            <a:stCxn id="13" idx="2"/>
            <a:endCxn id="61" idx="6"/>
          </p:cNvCxnSpPr>
          <p:nvPr/>
        </p:nvCxnSpPr>
        <p:spPr>
          <a:xfrm rot="5400000">
            <a:off x="9948976" y="4195587"/>
            <a:ext cx="477516" cy="6226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ตัวเชื่อมต่อ: หักมุม 66">
            <a:extLst>
              <a:ext uri="{FF2B5EF4-FFF2-40B4-BE49-F238E27FC236}">
                <a16:creationId xmlns:a16="http://schemas.microsoft.com/office/drawing/2014/main" id="{15EBB81C-97F1-4F1E-9E04-A411368AC6F3}"/>
              </a:ext>
            </a:extLst>
          </p:cNvPr>
          <p:cNvCxnSpPr>
            <a:stCxn id="61" idx="4"/>
            <a:endCxn id="19" idx="3"/>
          </p:cNvCxnSpPr>
          <p:nvPr/>
        </p:nvCxnSpPr>
        <p:spPr>
          <a:xfrm rot="5400000">
            <a:off x="7727760" y="3324025"/>
            <a:ext cx="226446" cy="35568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ตัวเชื่อมต่อ: หักมุม 69">
            <a:extLst>
              <a:ext uri="{FF2B5EF4-FFF2-40B4-BE49-F238E27FC236}">
                <a16:creationId xmlns:a16="http://schemas.microsoft.com/office/drawing/2014/main" id="{C4AFF4FE-08BA-44C4-A1F5-547E3F032174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5400000">
            <a:off x="5238273" y="5647267"/>
            <a:ext cx="410322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aphic 11">
            <a:extLst>
              <a:ext uri="{FF2B5EF4-FFF2-40B4-BE49-F238E27FC236}">
                <a16:creationId xmlns:a16="http://schemas.microsoft.com/office/drawing/2014/main" id="{47A12D59-0D2E-4F56-844A-79CB1CA01BF5}"/>
              </a:ext>
            </a:extLst>
          </p:cNvPr>
          <p:cNvGrpSpPr/>
          <p:nvPr/>
        </p:nvGrpSpPr>
        <p:grpSpPr>
          <a:xfrm>
            <a:off x="99385" y="5649903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73" name="Freeform: Shape 17">
              <a:extLst>
                <a:ext uri="{FF2B5EF4-FFF2-40B4-BE49-F238E27FC236}">
                  <a16:creationId xmlns:a16="http://schemas.microsoft.com/office/drawing/2014/main" id="{C0F47154-9D0E-403E-A9A4-42B1661318A5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id="{2DEE8784-FA42-4A3D-9C0B-9731A3844005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9">
              <a:extLst>
                <a:ext uri="{FF2B5EF4-FFF2-40B4-BE49-F238E27FC236}">
                  <a16:creationId xmlns:a16="http://schemas.microsoft.com/office/drawing/2014/main" id="{164CCFDE-F863-4B87-A9F0-D381303EEBB2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0">
              <a:extLst>
                <a:ext uri="{FF2B5EF4-FFF2-40B4-BE49-F238E27FC236}">
                  <a16:creationId xmlns:a16="http://schemas.microsoft.com/office/drawing/2014/main" id="{CE313848-1A78-4D74-AB06-E22619E4A4F2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1">
              <a:extLst>
                <a:ext uri="{FF2B5EF4-FFF2-40B4-BE49-F238E27FC236}">
                  <a16:creationId xmlns:a16="http://schemas.microsoft.com/office/drawing/2014/main" id="{8819AD85-5EF7-49D8-9251-5A3F6188A3E4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5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2196" y="1484109"/>
            <a:ext cx="11573197" cy="1527423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ลักษณะโปรแกรม</a:t>
            </a:r>
            <a:endParaRPr lang="en-US" sz="6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4305451" y="314241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/>
        </p:nvGraphicFramePr>
        <p:xfrm>
          <a:off x="4850780" y="368683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5148879" y="489898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5631418" y="428143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D46318D9-6E8E-4913-92CD-FBC2CF30F2AD}"/>
              </a:ext>
            </a:extLst>
          </p:cNvPr>
          <p:cNvCxnSpPr>
            <a:cxnSpLocks/>
          </p:cNvCxnSpPr>
          <p:nvPr/>
        </p:nvCxnSpPr>
        <p:spPr>
          <a:xfrm>
            <a:off x="292196" y="1484109"/>
            <a:ext cx="11676891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5D30E87B-19D9-4BB5-81A0-699FACA683CA}"/>
              </a:ext>
            </a:extLst>
          </p:cNvPr>
          <p:cNvCxnSpPr>
            <a:cxnSpLocks/>
          </p:cNvCxnSpPr>
          <p:nvPr/>
        </p:nvCxnSpPr>
        <p:spPr>
          <a:xfrm>
            <a:off x="292196" y="3011532"/>
            <a:ext cx="11676891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7610</TotalTime>
  <Words>299</Words>
  <Application>Microsoft Office PowerPoint</Application>
  <PresentationFormat>แบบจอกว้าง</PresentationFormat>
  <Paragraphs>50</Paragraphs>
  <Slides>14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Arial Nova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147</cp:revision>
  <dcterms:created xsi:type="dcterms:W3CDTF">2018-04-24T17:14:44Z</dcterms:created>
  <dcterms:modified xsi:type="dcterms:W3CDTF">2020-05-02T02:26:32Z</dcterms:modified>
</cp:coreProperties>
</file>